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9" r:id="rId12"/>
    <p:sldId id="270" r:id="rId13"/>
    <p:sldId id="266" r:id="rId14"/>
    <p:sldId id="268" r:id="rId15"/>
    <p:sldId id="26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3818A-C867-4840-8553-E5D5006C3F27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CF414-4115-4B7B-9199-2475D99DBA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0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Vorfeld zur ARENA-Sendung stellte ich den Teilnehmern meinen Vortrag zum Klimaschutzgesetz zu. Es wird der wissenschaftliche Nachweis geführt, dass CO2 für die Erd-Erwärmung nicht verantwortlich ist. Meine vorgebrachten Fakten, wurden negiert.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94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immer brachte der Moderator die Gletscherfrage auf den Tisch, wohl wissend, dass die Gletscher wegen der Sonne und nicht wegen dem CO2 schmelzen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438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Kontrahenten beschränkten sich auf gegenseitige Schuldzuweisungen. </a:t>
            </a:r>
            <a:r>
              <a:rPr lang="de-DE" dirty="0" err="1"/>
              <a:t>Martullo</a:t>
            </a:r>
            <a:r>
              <a:rPr lang="de-DE" dirty="0"/>
              <a:t> und Graber behandelten BR Rösti mit Samt-Handschuhen, nach dem Muster, dass eine Krähe einer andern Krähe kein Auge aushackt.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104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Der Moderator gefällt sich selber, indem er über Jahre bezeugt, dass er es als gutaussehender Mensch nicht für notwendig erachtet, sich weiter zu bilden. Sandro </a:t>
            </a:r>
            <a:r>
              <a:rPr lang="de-DE" dirty="0" err="1"/>
              <a:t>Brotz</a:t>
            </a:r>
            <a:r>
              <a:rPr lang="de-DE" dirty="0"/>
              <a:t> kann sich wohl kaum vorstellen, dass die Medien für die Haupt-</a:t>
            </a:r>
            <a:r>
              <a:rPr lang="de-DE" dirty="0" err="1"/>
              <a:t>Veräpplung</a:t>
            </a:r>
            <a:r>
              <a:rPr lang="de-DE" dirty="0"/>
              <a:t> verantwortlich sind.</a:t>
            </a:r>
            <a:endParaRPr lang="de-CH" dirty="0"/>
          </a:p>
          <a:p>
            <a:pPr algn="r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952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 Albert Rösti versuchte dauern zu erläutern, dass seine Meinung als Nationalrat Schnee von gestern sei und er nun als Bundesrat eine andere Aufgabe hätte. Seine private Meinung sei nun </a:t>
            </a:r>
            <a:r>
              <a:rPr lang="de-DE" dirty="0" err="1"/>
              <a:t>obslet</a:t>
            </a:r>
            <a:r>
              <a:rPr lang="de-DE" dirty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286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Der Kampagnen-Leiter der SVP gegen das Klimaschutzgesetz, Michael Graber, versuchte ständig Sand in das Getriebe der </a:t>
            </a:r>
            <a:r>
              <a:rPr lang="de-DE" dirty="0" err="1"/>
              <a:t>Beführworter</a:t>
            </a:r>
            <a:r>
              <a:rPr lang="de-DE" dirty="0"/>
              <a:t> zu streuen, was ihm aber nur zur Hälfte gelang.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55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Als BR Rösti zur Meinung von Frau </a:t>
            </a:r>
            <a:r>
              <a:rPr lang="de-DE" dirty="0" err="1"/>
              <a:t>Martullo</a:t>
            </a:r>
            <a:r>
              <a:rPr lang="de-DE" dirty="0"/>
              <a:t> befragt wurde, antwortete er ausweichend, sie sei ja </a:t>
            </a:r>
            <a:r>
              <a:rPr lang="de-DE" dirty="0" err="1"/>
              <a:t>Vicepräsidentin</a:t>
            </a:r>
            <a:r>
              <a:rPr lang="de-DE" dirty="0"/>
              <a:t> der SVP – eine fragwürdige Antwort. Wie Michael Graber versuchte Magdalena </a:t>
            </a:r>
            <a:r>
              <a:rPr lang="de-DE" dirty="0" err="1"/>
              <a:t>Martullo</a:t>
            </a:r>
            <a:r>
              <a:rPr lang="de-DE" dirty="0"/>
              <a:t> dem nun nicht mehr fast ganzen Bundesrat Rösti das Aushacken der Seele zu vermeiden.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171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Argumente sind nicht von der Hand zu weisen.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251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Mit den Argumenten des Besserwissers Stefan Müller Altermatt konnte „Die Mitte“ keinen </a:t>
            </a:r>
            <a:r>
              <a:rPr lang="de-DE" dirty="0" err="1"/>
              <a:t>Fuss</a:t>
            </a:r>
            <a:r>
              <a:rPr lang="de-DE" dirty="0"/>
              <a:t> fassen und blieb auf der Strecke.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406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Vergleich von Gletschern sollten nur dumme Menschen vorbringen dürfen.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CF414-4115-4B7B-9199-2475D99DBA98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759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38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681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910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05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6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130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62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536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202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414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02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0530-D884-4235-A787-6EE6F67A77E2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E3D7-94DB-49E9-A6A5-2589037898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73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012EC7-4077-2F95-0C66-CEB2B51A1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9" y="1306284"/>
            <a:ext cx="8484481" cy="38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5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Die Gletscher-Realität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8026AB2-2E63-9267-7DE1-84650AD99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5" y="1237683"/>
            <a:ext cx="8096959" cy="526925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D87114-8464-CC5E-BD34-9D5990CBCED2}"/>
              </a:ext>
            </a:extLst>
          </p:cNvPr>
          <p:cNvSpPr txBox="1"/>
          <p:nvPr/>
        </p:nvSpPr>
        <p:spPr>
          <a:xfrm>
            <a:off x="1064170" y="3590118"/>
            <a:ext cx="705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Der Rosegg-Gletscher 2023</a:t>
            </a:r>
            <a:endParaRPr lang="de-CH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2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Dekarbonisierung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833EC47-B070-244F-A0BB-E1DEEB30F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1" y="1308420"/>
            <a:ext cx="7209064" cy="5272301"/>
          </a:xfrm>
        </p:spPr>
      </p:pic>
    </p:spTree>
    <p:extLst>
      <p:ext uri="{BB962C8B-B14F-4D97-AF65-F5344CB8AC3E}">
        <p14:creationId xmlns:p14="http://schemas.microsoft.com/office/powerpoint/2010/main" val="162082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325563"/>
          </a:xfrm>
        </p:spPr>
        <p:txBody>
          <a:bodyPr>
            <a:noAutofit/>
          </a:bodyPr>
          <a:lstStyle/>
          <a:p>
            <a:r>
              <a:rPr lang="de-DE" sz="5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Das Klimaschutz-Gesetz</a:t>
            </a:r>
            <a:endParaRPr lang="de-CH" sz="58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1B236F2-5369-4DCF-0377-3E5BCF16B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1611852"/>
            <a:ext cx="8392886" cy="4741981"/>
          </a:xfrm>
        </p:spPr>
      </p:pic>
    </p:spTree>
    <p:extLst>
      <p:ext uri="{BB962C8B-B14F-4D97-AF65-F5344CB8AC3E}">
        <p14:creationId xmlns:p14="http://schemas.microsoft.com/office/powerpoint/2010/main" val="183000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Das Ziel – CO</a:t>
            </a:r>
            <a:r>
              <a:rPr lang="de-DE" sz="6000" b="1" baseline="-25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2</a:t>
            </a:r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muss weg! 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1E8BF0-9DCC-1A20-4C8F-CEF1E5433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6" y="1820636"/>
            <a:ext cx="8457048" cy="4343400"/>
          </a:xfrm>
        </p:spPr>
      </p:pic>
    </p:spTree>
    <p:extLst>
      <p:ext uri="{BB962C8B-B14F-4D97-AF65-F5344CB8AC3E}">
        <p14:creationId xmlns:p14="http://schemas.microsoft.com/office/powerpoint/2010/main" val="267831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Für neue Technologien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611A1B-2006-7A6F-1A35-BF4F5819A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21" y="1143307"/>
            <a:ext cx="6580413" cy="5375383"/>
          </a:xfrm>
        </p:spPr>
      </p:pic>
    </p:spTree>
    <p:extLst>
      <p:ext uri="{BB962C8B-B14F-4D97-AF65-F5344CB8AC3E}">
        <p14:creationId xmlns:p14="http://schemas.microsoft.com/office/powerpoint/2010/main" val="286914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Wärmedämmungen für Gebäude</a:t>
            </a:r>
            <a:br>
              <a:rPr lang="de-DE" b="1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de-DE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und für neue Heizungen </a:t>
            </a:r>
            <a:endParaRPr lang="de-CH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6C53861-835D-D071-603A-6C5C1DA57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7" y="1359810"/>
            <a:ext cx="5989910" cy="5171616"/>
          </a:xfrm>
        </p:spPr>
      </p:pic>
    </p:spTree>
    <p:extLst>
      <p:ext uri="{BB962C8B-B14F-4D97-AF65-F5344CB8AC3E}">
        <p14:creationId xmlns:p14="http://schemas.microsoft.com/office/powerpoint/2010/main" val="336243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47FC9-16B3-EA32-7143-BE27EC36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Die Swissmem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34329A-B3AA-158C-B25B-0600BA5EBA97}"/>
              </a:ext>
            </a:extLst>
          </p:cNvPr>
          <p:cNvSpPr txBox="1"/>
          <p:nvPr/>
        </p:nvSpPr>
        <p:spPr>
          <a:xfrm>
            <a:off x="253096" y="6040612"/>
            <a:ext cx="8669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Präs</a:t>
            </a:r>
            <a:r>
              <a:rPr lang="de-DE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. Stefan Brugger unterstützt das Klimaschutz-Gesetz</a:t>
            </a:r>
            <a:endParaRPr lang="de-CH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2244E09-8AC7-C9F4-5AA0-F1187CBBF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57" y="1240971"/>
            <a:ext cx="4278086" cy="4669972"/>
          </a:xfrm>
        </p:spPr>
      </p:pic>
    </p:spTree>
    <p:extLst>
      <p:ext uri="{BB962C8B-B14F-4D97-AF65-F5344CB8AC3E}">
        <p14:creationId xmlns:p14="http://schemas.microsoft.com/office/powerpoint/2010/main" val="248231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47FC9-16B3-EA32-7143-BE27EC36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SEK-Schüler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49BD934-FB01-AD8B-8C05-8BF33AE4B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9" y="1956141"/>
            <a:ext cx="8599807" cy="3652724"/>
          </a:xfrm>
        </p:spPr>
      </p:pic>
    </p:spTree>
    <p:extLst>
      <p:ext uri="{BB962C8B-B14F-4D97-AF65-F5344CB8AC3E}">
        <p14:creationId xmlns:p14="http://schemas.microsoft.com/office/powerpoint/2010/main" val="365206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47FC9-16B3-EA32-7143-BE27EC36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FAZIT: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B0B46-7F27-344C-1772-518B7F0E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79" y="1818140"/>
            <a:ext cx="7984671" cy="4674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Leider gibt es bis heute keinen einzigen wissenschaftlichen Nachweis auf der Welt, dass eine Kausalität zwischen CO</a:t>
            </a:r>
            <a:r>
              <a:rPr lang="de-DE" sz="4400" b="1" baseline="-25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2</a:t>
            </a:r>
            <a:r>
              <a:rPr lang="de-DE" sz="4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und der Erderwärmung besteht!</a:t>
            </a:r>
            <a:endParaRPr lang="de-CH" sz="44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B85C5-D4B1-F5C6-90CB-6C795F33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Die Kontrahenten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2918730-212D-112E-7CD3-AE9DD52FD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3" y="2129559"/>
            <a:ext cx="8627213" cy="4363315"/>
          </a:xfrm>
        </p:spPr>
      </p:pic>
    </p:spTree>
    <p:extLst>
      <p:ext uri="{BB962C8B-B14F-4D97-AF65-F5344CB8AC3E}">
        <p14:creationId xmlns:p14="http://schemas.microsoft.com/office/powerpoint/2010/main" val="335787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00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Der Moderator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38A19B1-9CD7-16C6-A457-32D5D030F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94" y="1458351"/>
            <a:ext cx="5481411" cy="5263124"/>
          </a:xfrm>
        </p:spPr>
      </p:pic>
    </p:spTree>
    <p:extLst>
      <p:ext uri="{BB962C8B-B14F-4D97-AF65-F5344CB8AC3E}">
        <p14:creationId xmlns:p14="http://schemas.microsoft.com/office/powerpoint/2010/main" val="358611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D965D-16DF-DD0E-45B6-E3074D3D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4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Der Bundesrat</a:t>
            </a:r>
            <a:endParaRPr lang="de-CH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D026ED4-DEC6-63E1-CF95-03F120F0F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13" y="1327553"/>
            <a:ext cx="4544561" cy="5203875"/>
          </a:xfrm>
        </p:spPr>
      </p:pic>
    </p:spTree>
    <p:extLst>
      <p:ext uri="{BB962C8B-B14F-4D97-AF65-F5344CB8AC3E}">
        <p14:creationId xmlns:p14="http://schemas.microsoft.com/office/powerpoint/2010/main" val="340820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9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Der SVP-Kampagnen-Leiter</a:t>
            </a:r>
            <a:endParaRPr lang="de-CH" sz="48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4C1FA51-FDE4-0B0B-0166-4C249D4F1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424582"/>
            <a:ext cx="5070022" cy="5247295"/>
          </a:xfrm>
        </p:spPr>
      </p:pic>
    </p:spTree>
    <p:extLst>
      <p:ext uri="{BB962C8B-B14F-4D97-AF65-F5344CB8AC3E}">
        <p14:creationId xmlns:p14="http://schemas.microsoft.com/office/powerpoint/2010/main" val="294063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541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Die SVP-Vorzeige-Frau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8562B8D-982B-A9C9-861F-164B91654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36" y="1307987"/>
            <a:ext cx="5882383" cy="5239770"/>
          </a:xfrm>
        </p:spPr>
      </p:pic>
    </p:spTree>
    <p:extLst>
      <p:ext uri="{BB962C8B-B14F-4D97-AF65-F5344CB8AC3E}">
        <p14:creationId xmlns:p14="http://schemas.microsoft.com/office/powerpoint/2010/main" val="1333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7672" cy="1325563"/>
          </a:xfrm>
        </p:spPr>
        <p:txBody>
          <a:bodyPr>
            <a:noAutofit/>
          </a:bodyPr>
          <a:lstStyle/>
          <a:p>
            <a:pPr algn="ctr"/>
            <a:r>
              <a:rPr lang="de-DE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BR Rösti meint sie hat fast recht!</a:t>
            </a:r>
            <a:endParaRPr lang="de-CH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7BE5B95-3B30-CE72-04F9-25869A185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0" y="1396096"/>
            <a:ext cx="8606618" cy="5037363"/>
          </a:xfrm>
        </p:spPr>
      </p:pic>
    </p:spTree>
    <p:extLst>
      <p:ext uri="{BB962C8B-B14F-4D97-AF65-F5344CB8AC3E}">
        <p14:creationId xmlns:p14="http://schemas.microsoft.com/office/powerpoint/2010/main" val="414542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479"/>
            <a:ext cx="7886700" cy="1144242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Der Besserwisser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7BF42C-D724-13C9-A1C8-F633404F6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1217721"/>
            <a:ext cx="5471564" cy="5379022"/>
          </a:xfrm>
        </p:spPr>
      </p:pic>
    </p:spTree>
    <p:extLst>
      <p:ext uri="{BB962C8B-B14F-4D97-AF65-F5344CB8AC3E}">
        <p14:creationId xmlns:p14="http://schemas.microsoft.com/office/powerpoint/2010/main" val="218529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D8150-0263-D0BA-5E59-98582B6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Die Gletscher-Drohung</a:t>
            </a:r>
            <a:endParaRPr lang="de-CH" sz="60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B200473-13DD-B5CB-A129-74F821D85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0" y="1211267"/>
            <a:ext cx="7332889" cy="524479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032F79-0140-27D8-715F-8022B3523474}"/>
              </a:ext>
            </a:extLst>
          </p:cNvPr>
          <p:cNvSpPr txBox="1"/>
          <p:nvPr/>
        </p:nvSpPr>
        <p:spPr>
          <a:xfrm>
            <a:off x="1064170" y="3590118"/>
            <a:ext cx="705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Der Rosegg-Gletscher 1935</a:t>
            </a:r>
            <a:endParaRPr lang="de-CH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8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389</Words>
  <Application>Microsoft Office PowerPoint</Application>
  <PresentationFormat>Bildschirmpräsentation (4:3)</PresentationFormat>
  <Paragraphs>41</Paragraphs>
  <Slides>18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Office</vt:lpstr>
      <vt:lpstr>PowerPoint-Präsentation</vt:lpstr>
      <vt:lpstr>Die Kontrahenten</vt:lpstr>
      <vt:lpstr>Der Moderator</vt:lpstr>
      <vt:lpstr>Der Bundesrat</vt:lpstr>
      <vt:lpstr>Der SVP-Kampagnen-Leiter</vt:lpstr>
      <vt:lpstr>Die SVP-Vorzeige-Frau</vt:lpstr>
      <vt:lpstr>BR Rösti meint sie hat fast recht!</vt:lpstr>
      <vt:lpstr>Der Besserwisser</vt:lpstr>
      <vt:lpstr>Die Gletscher-Drohung</vt:lpstr>
      <vt:lpstr>Die Gletscher-Realität</vt:lpstr>
      <vt:lpstr>Dekarbonisierung</vt:lpstr>
      <vt:lpstr>Das Klimaschutz-Gesetz</vt:lpstr>
      <vt:lpstr>Das Ziel – CO2 muss weg! </vt:lpstr>
      <vt:lpstr>Für neue Technologien</vt:lpstr>
      <vt:lpstr>Wärmedämmungen für Gebäude und für neue Heizungen </vt:lpstr>
      <vt:lpstr>Die Swissmem</vt:lpstr>
      <vt:lpstr>SEK-Schüler</vt:lpstr>
      <vt:lpstr>FAZIT: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 Bossert</dc:creator>
  <cp:lastModifiedBy>Paul Bossert</cp:lastModifiedBy>
  <cp:revision>8</cp:revision>
  <dcterms:created xsi:type="dcterms:W3CDTF">2023-05-28T13:53:28Z</dcterms:created>
  <dcterms:modified xsi:type="dcterms:W3CDTF">2023-06-02T13:53:09Z</dcterms:modified>
</cp:coreProperties>
</file>